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597" autoAdjust="0"/>
    <p:restoredTop sz="86435" autoAdjust="0"/>
  </p:normalViewPr>
  <p:slideViewPr>
    <p:cSldViewPr>
      <p:cViewPr varScale="1">
        <p:scale>
          <a:sx n="48" d="100"/>
          <a:sy n="48" d="100"/>
        </p:scale>
        <p:origin x="67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CAA9-9812-439F-ABBA-E242D352B051}" type="datetimeFigureOut">
              <a:rPr lang="uk-UA" smtClean="0"/>
              <a:t>19.11.2016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2C5C-44DC-4045-AE72-B650BAEDA49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32335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CAA9-9812-439F-ABBA-E242D352B051}" type="datetimeFigureOut">
              <a:rPr lang="uk-UA" smtClean="0"/>
              <a:t>19.11.2016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2C5C-44DC-4045-AE72-B650BAEDA49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50311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CAA9-9812-439F-ABBA-E242D352B051}" type="datetimeFigureOut">
              <a:rPr lang="uk-UA" smtClean="0"/>
              <a:t>19.11.2016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2C5C-44DC-4045-AE72-B650BAEDA49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42599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CAA9-9812-439F-ABBA-E242D352B051}" type="datetimeFigureOut">
              <a:rPr lang="uk-UA" smtClean="0"/>
              <a:t>19.11.2016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2C5C-44DC-4045-AE72-B650BAEDA49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89250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CAA9-9812-439F-ABBA-E242D352B051}" type="datetimeFigureOut">
              <a:rPr lang="uk-UA" smtClean="0"/>
              <a:t>19.11.2016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2C5C-44DC-4045-AE72-B650BAEDA49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91701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CAA9-9812-439F-ABBA-E242D352B051}" type="datetimeFigureOut">
              <a:rPr lang="uk-UA" smtClean="0"/>
              <a:t>19.11.2016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2C5C-44DC-4045-AE72-B650BAEDA49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89342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CAA9-9812-439F-ABBA-E242D352B051}" type="datetimeFigureOut">
              <a:rPr lang="uk-UA" smtClean="0"/>
              <a:t>19.11.2016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2C5C-44DC-4045-AE72-B650BAEDA49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091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CAA9-9812-439F-ABBA-E242D352B051}" type="datetimeFigureOut">
              <a:rPr lang="uk-UA" smtClean="0"/>
              <a:t>19.11.2016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2C5C-44DC-4045-AE72-B650BAEDA49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90354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CAA9-9812-439F-ABBA-E242D352B051}" type="datetimeFigureOut">
              <a:rPr lang="uk-UA" smtClean="0"/>
              <a:t>19.11.2016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2C5C-44DC-4045-AE72-B650BAEDA49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72045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CAA9-9812-439F-ABBA-E242D352B051}" type="datetimeFigureOut">
              <a:rPr lang="uk-UA" smtClean="0"/>
              <a:t>19.11.2016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2C5C-44DC-4045-AE72-B650BAEDA49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0105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CAA9-9812-439F-ABBA-E242D352B051}" type="datetimeFigureOut">
              <a:rPr lang="uk-UA" smtClean="0"/>
              <a:t>19.11.2016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72C5C-44DC-4045-AE72-B650BAEDA49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39058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6CAA9-9812-439F-ABBA-E242D352B051}" type="datetimeFigureOut">
              <a:rPr lang="uk-UA" smtClean="0"/>
              <a:t>19.11.2016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72C5C-44DC-4045-AE72-B650BAEDA49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70909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discover-devtools.codeschool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7584" y="1196752"/>
            <a:ext cx="7772400" cy="1470025"/>
          </a:xfrm>
        </p:spPr>
        <p:txBody>
          <a:bodyPr/>
          <a:lstStyle/>
          <a:p>
            <a:r>
              <a:rPr lang="en-US" dirty="0" err="1" smtClean="0"/>
              <a:t>JavaSсript</a:t>
            </a:r>
            <a:r>
              <a:rPr lang="en-US" dirty="0" smtClean="0"/>
              <a:t>:</a:t>
            </a:r>
            <a:r>
              <a:rPr lang="ru-RU" dirty="0" smtClean="0"/>
              <a:t> отладка кода</a:t>
            </a:r>
            <a:endParaRPr lang="uk-UA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467544" y="3789040"/>
            <a:ext cx="8361229" cy="1086237"/>
          </a:xfrm>
        </p:spPr>
        <p:txBody>
          <a:bodyPr/>
          <a:lstStyle/>
          <a:p>
            <a:pPr algn="r"/>
            <a:r>
              <a:rPr lang="en-US" dirty="0" smtClean="0"/>
              <a:t> </a:t>
            </a:r>
            <a:r>
              <a:rPr lang="en-US" dirty="0" err="1" smtClean="0"/>
              <a:t>Zvorskyi</a:t>
            </a:r>
            <a:r>
              <a:rPr lang="en-US" dirty="0" smtClean="0"/>
              <a:t> Ivan</a:t>
            </a:r>
          </a:p>
          <a:p>
            <a:pPr algn="r"/>
            <a:r>
              <a:rPr lang="en-US" sz="1800" dirty="0" smtClean="0"/>
              <a:t>Ivan.zvorskyi@softengi.com</a:t>
            </a:r>
            <a:endParaRPr lang="en-US" sz="1800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956280"/>
            <a:ext cx="2769889" cy="9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87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</a:t>
            </a:r>
            <a:r>
              <a:rPr lang="ru-RU" dirty="0" smtClean="0"/>
              <a:t>есурсы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http://discover-devtools.codeschool.com/</a:t>
            </a:r>
            <a:endParaRPr lang="ru-RU" dirty="0" smtClean="0"/>
          </a:p>
          <a:p>
            <a:r>
              <a:rPr lang="en-US" dirty="0" smtClean="0"/>
              <a:t>https://developers.google.com/web/updates/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2016/10</a:t>
            </a:r>
            <a:r>
              <a:rPr lang="en-US" dirty="0" smtClean="0"/>
              <a:t>/devtools-digest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659291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16</Words>
  <Application>Microsoft Office PowerPoint</Application>
  <PresentationFormat>On-screen Show (4:3)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Тема Office</vt:lpstr>
      <vt:lpstr>JavaSсript: отладка кода</vt:lpstr>
      <vt:lpstr>Ресурсы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Yuriy Turovtsev</cp:lastModifiedBy>
  <cp:revision>3</cp:revision>
  <dcterms:created xsi:type="dcterms:W3CDTF">2016-11-18T06:23:31Z</dcterms:created>
  <dcterms:modified xsi:type="dcterms:W3CDTF">2016-11-19T11:17:54Z</dcterms:modified>
</cp:coreProperties>
</file>